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f05a9340f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f05a9340f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a9ce5388c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a9ce5388c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a9ce5388c0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a9ce5388c0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Look in My Heart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Mike Menefee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Mike Menefee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20800"/>
            <a:ext cx="7630200" cy="4293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Look in my heart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you’ll find there is longing;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Deep in my heart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the love knows no end.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Called now to serve,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will I know how to answer?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Peace, Love, Amen.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520800"/>
            <a:ext cx="7630200" cy="4293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can we know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tomorrow will bring us?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we begin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is a path without end.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Path leads to path,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they join, interwoven.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Peace, Love, Amen.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520800"/>
            <a:ext cx="8067900" cy="4293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So, in the light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love all around us,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in the strength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this circle of friends,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Pledge we to search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these answers together: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Peace, Love, Amen. Peace, Love, Amen.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</Words>
  <Application>Microsoft Macintosh PowerPoint</Application>
  <PresentationFormat>On-screen Show (16:9)</PresentationFormat>
  <Paragraphs>15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2025-11-25T18:38:09Z</dcterms:modified>
</cp:coreProperties>
</file>